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800" y="-3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lun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16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1" y="2247021"/>
            <a:ext cx="4267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Toonish" pitchFamily="2" charset="0"/>
                <a:ea typeface="Toonish" pitchFamily="2" charset="0"/>
              </a:rPr>
              <a:t>1. Say hello and goodbye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98829" y="2267323"/>
            <a:ext cx="4453028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Toonish" pitchFamily="2" charset="0"/>
                <a:ea typeface="Toonish" pitchFamily="2" charset="0"/>
              </a:rPr>
              <a:t>2. ask for and give names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7757" y="3077212"/>
            <a:ext cx="657574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latin typeface="Toonish" pitchFamily="2" charset="0"/>
                <a:ea typeface="Toonish" pitchFamily="2" charset="0"/>
              </a:rPr>
              <a:t>3. Ask how someone is and respond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98829" y="3968958"/>
            <a:ext cx="4251642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>
                <a:latin typeface="Toonish" pitchFamily="2" charset="0"/>
                <a:ea typeface="Toonish" pitchFamily="2" charset="0"/>
              </a:rPr>
              <a:t>4. Count from  1-20</a:t>
            </a:r>
            <a:endParaRPr lang="en-US" sz="36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087" y="4861150"/>
            <a:ext cx="8081554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latin typeface="Toonish" pitchFamily="2" charset="0"/>
                <a:ea typeface="Toonish" pitchFamily="2" charset="0"/>
              </a:rPr>
              <a:t>   5. Ask basic Q’s, and follow directions in French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6504" y="6090645"/>
            <a:ext cx="429767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latin typeface="Toonish" pitchFamily="2" charset="0"/>
                <a:ea typeface="Toonish" pitchFamily="2" charset="0"/>
              </a:rPr>
              <a:t>7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. Spell in 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french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104" y="5859813"/>
            <a:ext cx="422429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latin typeface="Toonish" pitchFamily="2" charset="0"/>
                <a:ea typeface="Toonish" pitchFamily="2" charset="0"/>
              </a:rPr>
              <a:t>6. Ask for and give ages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64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118</cp:revision>
  <dcterms:created xsi:type="dcterms:W3CDTF">2011-09-14T23:22:57Z</dcterms:created>
  <dcterms:modified xsi:type="dcterms:W3CDTF">2014-09-16T00:37:51Z</dcterms:modified>
</cp:coreProperties>
</file>